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Tue Dec 12 2023 23:43:22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9.png" Type="http://schemas.openxmlformats.org/officeDocument/2006/relationships/image"/><Relationship Id="rId2" Target="../media/image240.png" Type="http://schemas.openxmlformats.org/officeDocument/2006/relationships/image"/><Relationship Id="rId3" Target="../media/image241.png" Type="http://schemas.openxmlformats.org/officeDocument/2006/relationships/image"/><Relationship Id="rId4" Target="../media/image242.png" Type="http://schemas.openxmlformats.org/officeDocument/2006/relationships/image"/><Relationship Id="rId5" Target="../media/image243.png" Type="http://schemas.openxmlformats.org/officeDocument/2006/relationships/image"/><Relationship Id="rId6" Target="../media/image244.png" Type="http://schemas.openxmlformats.org/officeDocument/2006/relationships/image"/><Relationship Id="rId7" Target="../media/image245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Relationship Id="rId10" Target="../media/image248.png" Type="http://schemas.openxmlformats.org/officeDocument/2006/relationships/image"/><Relationship Id="rId11" Target="../media/image249.png" Type="http://schemas.openxmlformats.org/officeDocument/2006/relationships/image"/><Relationship Id="rId12" Target="../media/image250.png" Type="http://schemas.openxmlformats.org/officeDocument/2006/relationships/image"/><Relationship Id="rId13" Target="../media/image251.png" Type="http://schemas.openxmlformats.org/officeDocument/2006/relationships/image"/><Relationship Id="rId14" Target="../media/image252.png" Type="http://schemas.openxmlformats.org/officeDocument/2006/relationships/image"/><Relationship Id="rId15" Target="../media/image253.png" Type="http://schemas.openxmlformats.org/officeDocument/2006/relationships/image"/><Relationship Id="rId16" Target="../media/image254.png" Type="http://schemas.openxmlformats.org/officeDocument/2006/relationships/image"/><Relationship Id="rId17" Target="../media/image255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0" Target="../media/image258.png" Type="http://schemas.openxmlformats.org/officeDocument/2006/relationships/image"/><Relationship Id="rId21" Target="../media/image259.png" Type="http://schemas.openxmlformats.org/officeDocument/2006/relationships/image"/><Relationship Id="rId22" Target="../media/image260.png" Type="http://schemas.openxmlformats.org/officeDocument/2006/relationships/image"/><Relationship Id="rId23" Target="../media/image261.png" Type="http://schemas.openxmlformats.org/officeDocument/2006/relationships/image"/><Relationship Id="rId24" Target="../media/image262.png" Type="http://schemas.openxmlformats.org/officeDocument/2006/relationships/image"/><Relationship Id="rId25" Target="../media/image263.png" Type="http://schemas.openxmlformats.org/officeDocument/2006/relationships/image"/><Relationship Id="rId26" Target="../media/image264.png" Type="http://schemas.openxmlformats.org/officeDocument/2006/relationships/image"/><Relationship Id="rId27" Target="../media/image265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media/image280.png" Type="http://schemas.openxmlformats.org/officeDocument/2006/relationships/image"/><Relationship Id="rId9" Target="../media/image281.png" Type="http://schemas.openxmlformats.org/officeDocument/2006/relationships/image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286.png" Type="http://schemas.openxmlformats.org/officeDocument/2006/relationships/image"/><Relationship Id="rId15" Target="../media/image287.png" Type="http://schemas.openxmlformats.org/officeDocument/2006/relationships/image"/><Relationship Id="rId16" Target="../media/image288.png" Type="http://schemas.openxmlformats.org/officeDocument/2006/relationships/image"/><Relationship Id="rId17" Target="../media/image289.png" Type="http://schemas.openxmlformats.org/officeDocument/2006/relationships/image"/><Relationship Id="rId18" Target="../media/image290.png" Type="http://schemas.openxmlformats.org/officeDocument/2006/relationships/image"/><Relationship Id="rId19" Target="../media/image291.png" Type="http://schemas.openxmlformats.org/officeDocument/2006/relationships/image"/><Relationship Id="rId20" Target="../media/image29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3.png" Type="http://schemas.openxmlformats.org/officeDocument/2006/relationships/image"/><Relationship Id="rId2" Target="../media/image294.png" Type="http://schemas.openxmlformats.org/officeDocument/2006/relationships/image"/><Relationship Id="rId3" Target="../media/image295.png" Type="http://schemas.openxmlformats.org/officeDocument/2006/relationships/image"/><Relationship Id="rId4" Target="../media/image296.png" Type="http://schemas.openxmlformats.org/officeDocument/2006/relationships/image"/><Relationship Id="rId5" Target="../media/image297.png" Type="http://schemas.openxmlformats.org/officeDocument/2006/relationships/image"/><Relationship Id="rId6" Target="../media/image298.png" Type="http://schemas.openxmlformats.org/officeDocument/2006/relationships/image"/><Relationship Id="rId7" Target="../media/image299.png" Type="http://schemas.openxmlformats.org/officeDocument/2006/relationships/image"/><Relationship Id="rId8" Target="../media/image300.png" Type="http://schemas.openxmlformats.org/officeDocument/2006/relationships/image"/><Relationship Id="rId9" Target="../media/image301.png" Type="http://schemas.openxmlformats.org/officeDocument/2006/relationships/image"/><Relationship Id="rId10" Target="../media/image302.png" Type="http://schemas.openxmlformats.org/officeDocument/2006/relationships/image"/><Relationship Id="rId11" Target="../media/image303.png" Type="http://schemas.openxmlformats.org/officeDocument/2006/relationships/image"/><Relationship Id="rId12" Target="../media/image304.png" Type="http://schemas.openxmlformats.org/officeDocument/2006/relationships/image"/><Relationship Id="rId13" Target="../media/image305.png" Type="http://schemas.openxmlformats.org/officeDocument/2006/relationships/image"/><Relationship Id="rId14" Target="../media/image306.png" Type="http://schemas.openxmlformats.org/officeDocument/2006/relationships/image"/><Relationship Id="rId15" Target="../media/image307.png" Type="http://schemas.openxmlformats.org/officeDocument/2006/relationships/image"/><Relationship Id="rId16" Target="../media/image30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media/image32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media/image338.png" Type="http://schemas.openxmlformats.org/officeDocument/2006/relationships/image"/><Relationship Id="rId12" Target="../media/image339.png" Type="http://schemas.openxmlformats.org/officeDocument/2006/relationships/image"/><Relationship Id="rId13" Target="../media/image340.png" Type="http://schemas.openxmlformats.org/officeDocument/2006/relationships/image"/><Relationship Id="rId14" Target="../media/image341.png" Type="http://schemas.openxmlformats.org/officeDocument/2006/relationships/image"/><Relationship Id="rId15" Target="../media/image342.png" Type="http://schemas.openxmlformats.org/officeDocument/2006/relationships/image"/><Relationship Id="rId16" Target="../media/image343.png" Type="http://schemas.openxmlformats.org/officeDocument/2006/relationships/image"/><Relationship Id="rId17" Target="../media/image344.png" Type="http://schemas.openxmlformats.org/officeDocument/2006/relationships/image"/><Relationship Id="rId18" Target="../media/image345.png" Type="http://schemas.openxmlformats.org/officeDocument/2006/relationships/image"/><Relationship Id="rId19" Target="../media/image346.png" Type="http://schemas.openxmlformats.org/officeDocument/2006/relationships/image"/><Relationship Id="rId20" Target="../media/image347.png" Type="http://schemas.openxmlformats.org/officeDocument/2006/relationships/image"/><Relationship Id="rId21" Target="../media/image34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media/image358.png" Type="http://schemas.openxmlformats.org/officeDocument/2006/relationships/image"/><Relationship Id="rId11" Target="../media/image359.png" Type="http://schemas.openxmlformats.org/officeDocument/2006/relationships/image"/><Relationship Id="rId12" Target="../media/image360.png" Type="http://schemas.openxmlformats.org/officeDocument/2006/relationships/image"/><Relationship Id="rId13" Target="../media/image361.png" Type="http://schemas.openxmlformats.org/officeDocument/2006/relationships/image"/><Relationship Id="rId14" Target="../media/image36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media/image405.png" Type="http://schemas.openxmlformats.org/officeDocument/2006/relationships/image"/><Relationship Id="rId16" Target="../media/image406.png" Type="http://schemas.openxmlformats.org/officeDocument/2006/relationships/image"/><Relationship Id="rId17" Target="../media/image407.png" Type="http://schemas.openxmlformats.org/officeDocument/2006/relationships/image"/><Relationship Id="rId18" Target="../media/image408.png" Type="http://schemas.openxmlformats.org/officeDocument/2006/relationships/image"/><Relationship Id="rId19" Target="../media/image409.png" Type="http://schemas.openxmlformats.org/officeDocument/2006/relationships/image"/><Relationship Id="rId20" Target="../media/image410.png" Type="http://schemas.openxmlformats.org/officeDocument/2006/relationships/image"/><Relationship Id="rId21" Target="../media/image411.png" Type="http://schemas.openxmlformats.org/officeDocument/2006/relationships/image"/><Relationship Id="rId22" Target="../media/image412.png" Type="http://schemas.openxmlformats.org/officeDocument/2006/relationships/image"/><Relationship Id="rId23" Target="../media/image413.png" Type="http://schemas.openxmlformats.org/officeDocument/2006/relationships/image"/><Relationship Id="rId24" Target="../media/image414.png" Type="http://schemas.openxmlformats.org/officeDocument/2006/relationships/image"/><Relationship Id="rId25" Target="../media/image415.png" Type="http://schemas.openxmlformats.org/officeDocument/2006/relationships/image"/><Relationship Id="rId26" Target="../media/image416.png" Type="http://schemas.openxmlformats.org/officeDocument/2006/relationships/image"/><Relationship Id="rId27" Target="../media/image417.png" Type="http://schemas.openxmlformats.org/officeDocument/2006/relationships/image"/><Relationship Id="rId28" Target="../media/image418.png" Type="http://schemas.openxmlformats.org/officeDocument/2006/relationships/image"/><Relationship Id="rId29" Target="../media/image41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slideLayouts/slideLayout1.xml" Type="http://schemas.openxmlformats.org/officeDocument/2006/relationships/slideLayout"/><Relationship Id="rId24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3.png" Type="http://schemas.openxmlformats.org/officeDocument/2006/relationships/image"/><Relationship Id="rId2" Target="../media/image204.png" Type="http://schemas.openxmlformats.org/officeDocument/2006/relationships/image"/><Relationship Id="rId3" Target="../media/image205.png" Type="http://schemas.openxmlformats.org/officeDocument/2006/relationships/image"/><Relationship Id="rId4" Target="../media/image206.png" Type="http://schemas.openxmlformats.org/officeDocument/2006/relationships/image"/><Relationship Id="rId5" Target="../media/image207.png" Type="http://schemas.openxmlformats.org/officeDocument/2006/relationships/image"/><Relationship Id="rId6" Target="../media/image208.png" Type="http://schemas.openxmlformats.org/officeDocument/2006/relationships/image"/><Relationship Id="rId7" Target="../media/image209.png" Type="http://schemas.openxmlformats.org/officeDocument/2006/relationships/image"/><Relationship Id="rId8" Target="../media/image210.png" Type="http://schemas.openxmlformats.org/officeDocument/2006/relationships/image"/><Relationship Id="rId9" Target="../media/image211.png" Type="http://schemas.openxmlformats.org/officeDocument/2006/relationships/image"/><Relationship Id="rId10" Target="../media/image212.png" Type="http://schemas.openxmlformats.org/officeDocument/2006/relationships/image"/><Relationship Id="rId11" Target="../media/image213.png" Type="http://schemas.openxmlformats.org/officeDocument/2006/relationships/image"/><Relationship Id="rId12" Target="../media/image214.png" Type="http://schemas.openxmlformats.org/officeDocument/2006/relationships/image"/><Relationship Id="rId13" Target="../media/image215.png" Type="http://schemas.openxmlformats.org/officeDocument/2006/relationships/image"/><Relationship Id="rId14" Target="../media/image216.png" Type="http://schemas.openxmlformats.org/officeDocument/2006/relationships/image"/><Relationship Id="rId15" Target="../media/image217.png" Type="http://schemas.openxmlformats.org/officeDocument/2006/relationships/image"/><Relationship Id="rId16" Target="../media/image218.png" Type="http://schemas.openxmlformats.org/officeDocument/2006/relationships/image"/><Relationship Id="rId17" Target="../media/image219.png" Type="http://schemas.openxmlformats.org/officeDocument/2006/relationships/image"/><Relationship Id="rId18" Target="../media/image220.png" Type="http://schemas.openxmlformats.org/officeDocument/2006/relationships/image"/><Relationship Id="rId19" Target="../media/image221.png" Type="http://schemas.openxmlformats.org/officeDocument/2006/relationships/image"/><Relationship Id="rId20" Target="../media/image222.png" Type="http://schemas.openxmlformats.org/officeDocument/2006/relationships/image"/><Relationship Id="rId21" Target="../media/image223.png" Type="http://schemas.openxmlformats.org/officeDocument/2006/relationships/image"/><Relationship Id="rId22" Target="../media/image224.png" Type="http://schemas.openxmlformats.org/officeDocument/2006/relationships/image"/><Relationship Id="rId23" Target="../media/image225.png" Type="http://schemas.openxmlformats.org/officeDocument/2006/relationships/image"/><Relationship Id="rId24" Target="../media/image226.png" Type="http://schemas.openxmlformats.org/officeDocument/2006/relationships/image"/><Relationship Id="rId25" Target="../media/image227.png" Type="http://schemas.openxmlformats.org/officeDocument/2006/relationships/image"/><Relationship Id="rId26" Target="../media/image228.png" Type="http://schemas.openxmlformats.org/officeDocument/2006/relationships/image"/><Relationship Id="rId27" Target="../media/image229.png" Type="http://schemas.openxmlformats.org/officeDocument/2006/relationships/image"/><Relationship Id="rId28" Target="../media/image230.png" Type="http://schemas.openxmlformats.org/officeDocument/2006/relationships/image"/><Relationship Id="rId29" Target="../media/image231.png" Type="http://schemas.openxmlformats.org/officeDocument/2006/relationships/image"/><Relationship Id="rId30" Target="../media/image232.png" Type="http://schemas.openxmlformats.org/officeDocument/2006/relationships/image"/><Relationship Id="rId31" Target="../media/image233.png" Type="http://schemas.openxmlformats.org/officeDocument/2006/relationships/image"/><Relationship Id="rId32" Target="../media/image234.png" Type="http://schemas.openxmlformats.org/officeDocument/2006/relationships/image"/><Relationship Id="rId33" Target="../media/image235.png" Type="http://schemas.openxmlformats.org/officeDocument/2006/relationships/image"/><Relationship Id="rId34" Target="../media/image236.png" Type="http://schemas.openxmlformats.org/officeDocument/2006/relationships/image"/><Relationship Id="rId35" Target="../media/image237.png" Type="http://schemas.openxmlformats.org/officeDocument/2006/relationships/image"/><Relationship Id="rId36" Target="../media/image23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a1f65740-5287-11ea-a462-23854475dce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loudan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2ad2fdd0-bba5-11ea-8966-5d6402fed1c7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1cda9f0-b9c3-11e7-acad-0d931c5f18f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3e1a2c30-11dd-11ec-b621-67e0f6600d5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omposeElasticsearch-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tcd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Mongo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PostgreSQL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RabbitMQ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edis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ublic.bluemix.container.registr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ad9c1b8-e58e-2a9d-ccb8-d4d5ae84ab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c4a555-5ff6-4e1d-9ce7-0a9976629ea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59b735ee-5938-4ebd-a6b2-541aef2d1f6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9358fd-a20a-4bb7-9727-9d3c129db7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fad670-9d74-4138-8a14-709f5e6ac65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07d4aa9f-1f71-43bb-9916-8e9cff5bc42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ab48530-6638-4fce-a386-0bd598576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0814030-c9dd-11e7-9a5e-19d80fed5e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96b9880-9e9b-11ea-9054-e15e287f1e7f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atabases-for-cassandr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enterprise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lasticsearch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tc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mongo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ysq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postgre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redi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d0532c0-f87c-11ea-be25-c9dc051df7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shdb-for-transa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e02e72d-00ce-4220-b44c-650c8314e58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dedicated-hos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6fb7610-0f92-11ea-a6a3-8b96ed1570d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d59b11-c3c5-5aad-f6b2-2a0c2a3e6c4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c11a440-6073-11e9-9f5a-2f7997ba23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2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86e2b60-2455-11eb-aa2e-d9b1d586d93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9679329-2050-4779-a2e2-7210b88aed4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2fb0ba3-1679-4053-a593-9f2259d9e87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ntainers-kubernet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f010-4107-4877-a571-fc9c8763c3d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load-balanc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13e1860-959c-11e8-871e-ad157af61ad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b3c3da-7b1f-0879-f414-f367da2184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imi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4bd30e0-8921-11e9-a2c5-13fceaf553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messages-for-rabbitmq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273110c-1f86-4774-acf9-b89b47fff74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4000551-49ff-4868-9e05-f863e60fad3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1037c41-adce-4bb5-8b45-0c06004916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napshot-consistency-grou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b6393bc-7d81-446b-9728-61b704f6eca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c42cff0-b19b-11eb-9a66-c717766c1d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network-ac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97bd0c3-a8e5-4f3d-b925-16380e039a9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6091c0-9b8d-11eb-8f8c-91e95378d4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f756420-434f-11e8-ae40-6bdd72502ab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placement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1690130-a4e8-11ea-94c3-d72a57643c7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a001640-21f1-466e-b6f0-d227c353a8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666f360-66d1-11e9-85ef-a19427301a8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43B3EB0-F56B-4753-92E4-093815814C1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1a901ac-fb7d-9b6e-eb25-14e75a20c4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5be6a6-6497-4bb6-8829-55a7bebc499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c03a06c-f1bb-46f8-84d8-9378432b280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ublic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b2d5a0-24ff-11eb-9437-631d7272fff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6049020-80f4-11eb-a0f7-e35ec9b4054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5f8ac0-98f7-11e9-a40c-5b3c4bf3cc6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67ab6d8-48dd-485a-adf9-30d5107537a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openshif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d517bf0-88ba-11ea-a52e-91aeb42a401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schematic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bc0cdb0-af2a-11ea-98c7-29e5db82264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BM_Secure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li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831e900-82d6-11ec-95c5-c12c5a5d968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security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db08950-01bb-11ec-a538-57bede45088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BB08BA3-D14D-4BD9-A5E6-EF67C52D35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888FFEA-E976-4F83-B7EC-288233BF62E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df77820-deed-11e9-911d-5f09017358f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35fb8c-bc5b-431b-859e-3861771d58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56153d0-5ad0-11e9-b7f9-41319ef2212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8d8cf56-652e-4536-9d6b-3950670f920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acdbc42-8965-48f9-8a3c-1c728b6ed2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ubne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82c1d79-9176-4597-9cff-941a8d6cfd4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512e5f0-64fb-11e8-9c23-830c05b8b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c064227-c9d5-4842-801c-e72cd9d848d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38a4da0-c353-11e9-83b6-a36a57a97a0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virtual-network-interfa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vp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endpoint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887073fb-ba5b-9407-d2ac-938308d890e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irtual-server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instan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mware.directorsit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v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57254b0-a9a0-11ea-9ff6-17a22eb543c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d1e0240-dd95-11eb-b4a0-db1c9221b8a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b7bf22-b443-47db-b3db-066ba2988f4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1c53b72-918f-4869-b834-2d99eb28422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ad019f3-0fd6-4c25-966d-f3952481a87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bd259f0-9990-11e8-acc8-b9f54a8f166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2023-12-12T23:43:28.588Z</dcterms:created>
  <dcterms:modified xsi:type="dcterms:W3CDTF">2023-12-12T23:43:28.588Z</dcterms:modified>
</cp:coreProperties>
</file>